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sldIdLst>
    <p:sldId id="259" r:id="rId2"/>
    <p:sldId id="257" r:id="rId3"/>
    <p:sldId id="264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6F"/>
    <a:srgbClr val="FFBA3A"/>
    <a:srgbClr val="FFCC00"/>
    <a:srgbClr val="FEBE3E"/>
    <a:srgbClr val="0060A8"/>
    <a:srgbClr val="00589A"/>
    <a:srgbClr val="A27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D5825A-EA03-4BAD-9306-401B5178718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87BFE83-B04F-48F5-BE07-7D50F6E6BBFA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</dgm:spPr>
      <dgm:t>
        <a:bodyPr/>
        <a:lstStyle/>
        <a:p>
          <a:r>
            <a:rPr lang="it-IT" sz="3200" b="1" i="1" dirty="0">
              <a:solidFill>
                <a:srgbClr val="FFBA3A"/>
              </a:solidFill>
            </a:rPr>
            <a:t>Mutualità</a:t>
          </a:r>
        </a:p>
      </dgm:t>
    </dgm:pt>
    <dgm:pt modelId="{66744E72-E28F-420F-A4C7-E521223A8AEE}" type="parTrans" cxnId="{32BE85A0-FDAA-49C8-ABD0-B7EE11F89135}">
      <dgm:prSet/>
      <dgm:spPr/>
      <dgm:t>
        <a:bodyPr/>
        <a:lstStyle/>
        <a:p>
          <a:endParaRPr lang="it-IT"/>
        </a:p>
      </dgm:t>
    </dgm:pt>
    <dgm:pt modelId="{BCF3B4F0-2FB1-4FAD-9762-18077BC2B353}" type="sibTrans" cxnId="{32BE85A0-FDAA-49C8-ABD0-B7EE11F89135}">
      <dgm:prSet/>
      <dgm:spPr/>
      <dgm:t>
        <a:bodyPr/>
        <a:lstStyle/>
        <a:p>
          <a:endParaRPr lang="it-IT"/>
        </a:p>
      </dgm:t>
    </dgm:pt>
    <dgm:pt modelId="{82A34237-2E8C-4659-8B76-2B8DEF5D436C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</dgm:spPr>
      <dgm:t>
        <a:bodyPr/>
        <a:lstStyle/>
        <a:p>
          <a:r>
            <a:rPr lang="it-IT" sz="3200" b="1" i="1" dirty="0">
              <a:solidFill>
                <a:srgbClr val="FFCC00"/>
              </a:solidFill>
            </a:rPr>
            <a:t>Sostenibilità</a:t>
          </a:r>
        </a:p>
      </dgm:t>
    </dgm:pt>
    <dgm:pt modelId="{0040FFCD-CBBD-40EB-90DD-3EFFDF40000E}" type="parTrans" cxnId="{23C1BBEB-503B-4D61-8DAA-16CDBA9FA61B}">
      <dgm:prSet/>
      <dgm:spPr/>
      <dgm:t>
        <a:bodyPr/>
        <a:lstStyle/>
        <a:p>
          <a:endParaRPr lang="it-IT"/>
        </a:p>
      </dgm:t>
    </dgm:pt>
    <dgm:pt modelId="{0ACC4850-DEC6-4F24-8E99-8CF39685AEED}" type="sibTrans" cxnId="{23C1BBEB-503B-4D61-8DAA-16CDBA9FA61B}">
      <dgm:prSet/>
      <dgm:spPr/>
      <dgm:t>
        <a:bodyPr/>
        <a:lstStyle/>
        <a:p>
          <a:endParaRPr lang="it-IT"/>
        </a:p>
      </dgm:t>
    </dgm:pt>
    <dgm:pt modelId="{CFDB4A63-C206-41B7-A6FB-CC6CE5F491A3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</dgm:spPr>
      <dgm:t>
        <a:bodyPr/>
        <a:lstStyle/>
        <a:p>
          <a:r>
            <a:rPr lang="it-IT" sz="3200" b="1" i="1" dirty="0">
              <a:solidFill>
                <a:srgbClr val="FFCC00"/>
              </a:solidFill>
            </a:rPr>
            <a:t>Solidarietà</a:t>
          </a:r>
        </a:p>
      </dgm:t>
    </dgm:pt>
    <dgm:pt modelId="{96F10A33-9455-460A-8EFB-8A46B36E6333}" type="parTrans" cxnId="{051C8E99-E802-4858-A911-DE2CD3A1404A}">
      <dgm:prSet/>
      <dgm:spPr/>
      <dgm:t>
        <a:bodyPr/>
        <a:lstStyle/>
        <a:p>
          <a:endParaRPr lang="it-IT"/>
        </a:p>
      </dgm:t>
    </dgm:pt>
    <dgm:pt modelId="{24624FC1-123B-42D9-AD74-C24B8007B7D8}" type="sibTrans" cxnId="{051C8E99-E802-4858-A911-DE2CD3A1404A}">
      <dgm:prSet/>
      <dgm:spPr/>
      <dgm:t>
        <a:bodyPr/>
        <a:lstStyle/>
        <a:p>
          <a:endParaRPr lang="it-IT"/>
        </a:p>
      </dgm:t>
    </dgm:pt>
    <dgm:pt modelId="{6D1D6664-115B-438B-9305-F60C53F53809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</dgm:spPr>
      <dgm:t>
        <a:bodyPr/>
        <a:lstStyle/>
        <a:p>
          <a:r>
            <a:rPr lang="it-IT" sz="3200" b="1" i="1" dirty="0">
              <a:solidFill>
                <a:srgbClr val="FFCC00"/>
              </a:solidFill>
            </a:rPr>
            <a:t>Cooperazione</a:t>
          </a:r>
        </a:p>
      </dgm:t>
    </dgm:pt>
    <dgm:pt modelId="{840301D0-3427-456F-A4BB-CDF30EDC69B9}" type="parTrans" cxnId="{F8808528-05B2-4FC8-A18F-3A66F86310D0}">
      <dgm:prSet/>
      <dgm:spPr/>
      <dgm:t>
        <a:bodyPr/>
        <a:lstStyle/>
        <a:p>
          <a:endParaRPr lang="it-IT"/>
        </a:p>
      </dgm:t>
    </dgm:pt>
    <dgm:pt modelId="{1FB52DC2-66BD-45BA-8097-5447E0F1F4AB}" type="sibTrans" cxnId="{F8808528-05B2-4FC8-A18F-3A66F86310D0}">
      <dgm:prSet/>
      <dgm:spPr/>
      <dgm:t>
        <a:bodyPr/>
        <a:lstStyle/>
        <a:p>
          <a:endParaRPr lang="it-IT"/>
        </a:p>
      </dgm:t>
    </dgm:pt>
    <dgm:pt modelId="{EF77CC20-7055-4F0B-A590-54738BD8D3B0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</dgm:spPr>
      <dgm:t>
        <a:bodyPr/>
        <a:lstStyle/>
        <a:p>
          <a:r>
            <a:rPr lang="it-IT" sz="3200" b="1" i="1" dirty="0">
              <a:solidFill>
                <a:srgbClr val="FFCC00"/>
              </a:solidFill>
            </a:rPr>
            <a:t>Territorialità</a:t>
          </a:r>
        </a:p>
      </dgm:t>
    </dgm:pt>
    <dgm:pt modelId="{A415D203-A047-4F1E-8634-8323441F6631}" type="parTrans" cxnId="{9662D4D4-4958-4F2B-92B1-E967837C1394}">
      <dgm:prSet/>
      <dgm:spPr/>
      <dgm:t>
        <a:bodyPr/>
        <a:lstStyle/>
        <a:p>
          <a:endParaRPr lang="it-IT"/>
        </a:p>
      </dgm:t>
    </dgm:pt>
    <dgm:pt modelId="{1187971A-478A-47ED-93C9-3C331A282C32}" type="sibTrans" cxnId="{9662D4D4-4958-4F2B-92B1-E967837C1394}">
      <dgm:prSet/>
      <dgm:spPr/>
      <dgm:t>
        <a:bodyPr/>
        <a:lstStyle/>
        <a:p>
          <a:endParaRPr lang="it-IT"/>
        </a:p>
      </dgm:t>
    </dgm:pt>
    <dgm:pt modelId="{0E0AED2E-7FDE-448A-9475-9378AF2E38F4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</dgm:spPr>
      <dgm:t>
        <a:bodyPr/>
        <a:lstStyle/>
        <a:p>
          <a:r>
            <a:rPr lang="it-IT" sz="3200" b="1" i="1" dirty="0">
              <a:solidFill>
                <a:srgbClr val="FFCC00"/>
              </a:solidFill>
            </a:rPr>
            <a:t>Bene comune</a:t>
          </a:r>
        </a:p>
      </dgm:t>
    </dgm:pt>
    <dgm:pt modelId="{BC4A1EFB-FE26-4C2C-B087-D65822D3F1BC}" type="parTrans" cxnId="{D30C8B85-7F0A-4227-B460-238D82432D69}">
      <dgm:prSet/>
      <dgm:spPr/>
      <dgm:t>
        <a:bodyPr/>
        <a:lstStyle/>
        <a:p>
          <a:endParaRPr lang="it-IT"/>
        </a:p>
      </dgm:t>
    </dgm:pt>
    <dgm:pt modelId="{B7716422-9213-4FAB-8533-98169A6200E9}" type="sibTrans" cxnId="{D30C8B85-7F0A-4227-B460-238D82432D69}">
      <dgm:prSet/>
      <dgm:spPr/>
      <dgm:t>
        <a:bodyPr/>
        <a:lstStyle/>
        <a:p>
          <a:endParaRPr lang="it-IT"/>
        </a:p>
      </dgm:t>
    </dgm:pt>
    <dgm:pt modelId="{90B72BD9-18D1-4EDD-99CA-3E4AE39A38A9}" type="pres">
      <dgm:prSet presAssocID="{3DD5825A-EA03-4BAD-9306-401B51787185}" presName="diagram" presStyleCnt="0">
        <dgm:presLayoutVars>
          <dgm:dir/>
          <dgm:resizeHandles val="exact"/>
        </dgm:presLayoutVars>
      </dgm:prSet>
      <dgm:spPr/>
    </dgm:pt>
    <dgm:pt modelId="{6E52BF92-9B90-413A-B930-8A1784CFFF9C}" type="pres">
      <dgm:prSet presAssocID="{A87BFE83-B04F-48F5-BE07-7D50F6E6BBFA}" presName="node" presStyleLbl="node1" presStyleIdx="0" presStyleCnt="6" custScaleX="96802" custScaleY="88193" custLinFactNeighborX="-7041" custLinFactNeighborY="-456">
        <dgm:presLayoutVars>
          <dgm:bulletEnabled val="1"/>
        </dgm:presLayoutVars>
      </dgm:prSet>
      <dgm:spPr/>
    </dgm:pt>
    <dgm:pt modelId="{D6C5539A-664B-45DE-AD29-25CAC0FB93B3}" type="pres">
      <dgm:prSet presAssocID="{BCF3B4F0-2FB1-4FAD-9762-18077BC2B353}" presName="sibTrans" presStyleCnt="0"/>
      <dgm:spPr/>
    </dgm:pt>
    <dgm:pt modelId="{03B9ACFC-09B8-4AC1-94EB-1C4C2F1A6993}" type="pres">
      <dgm:prSet presAssocID="{0E0AED2E-7FDE-448A-9475-9378AF2E38F4}" presName="node" presStyleLbl="node1" presStyleIdx="1" presStyleCnt="6" custScaleX="94255" custScaleY="93331">
        <dgm:presLayoutVars>
          <dgm:bulletEnabled val="1"/>
        </dgm:presLayoutVars>
      </dgm:prSet>
      <dgm:spPr/>
    </dgm:pt>
    <dgm:pt modelId="{C2B0C0DA-261B-4721-ACF5-6F36B4608FE4}" type="pres">
      <dgm:prSet presAssocID="{B7716422-9213-4FAB-8533-98169A6200E9}" presName="sibTrans" presStyleCnt="0"/>
      <dgm:spPr/>
    </dgm:pt>
    <dgm:pt modelId="{AC6E3AC4-9471-4484-B534-AEBB6649A730}" type="pres">
      <dgm:prSet presAssocID="{82A34237-2E8C-4659-8B76-2B8DEF5D436C}" presName="node" presStyleLbl="node1" presStyleIdx="2" presStyleCnt="6" custScaleX="94864" custScaleY="93331">
        <dgm:presLayoutVars>
          <dgm:bulletEnabled val="1"/>
        </dgm:presLayoutVars>
      </dgm:prSet>
      <dgm:spPr/>
    </dgm:pt>
    <dgm:pt modelId="{2DA9F069-8FFA-4613-A4AC-05486F653A34}" type="pres">
      <dgm:prSet presAssocID="{0ACC4850-DEC6-4F24-8E99-8CF39685AEED}" presName="sibTrans" presStyleCnt="0"/>
      <dgm:spPr/>
    </dgm:pt>
    <dgm:pt modelId="{8E82EFE6-AA95-4D16-B7D6-A9E61369A772}" type="pres">
      <dgm:prSet presAssocID="{CFDB4A63-C206-41B7-A6FB-CC6CE5F491A3}" presName="node" presStyleLbl="node1" presStyleIdx="3" presStyleCnt="6" custLinFactNeighborX="-912" custLinFactNeighborY="-507">
        <dgm:presLayoutVars>
          <dgm:bulletEnabled val="1"/>
        </dgm:presLayoutVars>
      </dgm:prSet>
      <dgm:spPr/>
    </dgm:pt>
    <dgm:pt modelId="{9E25CDBB-A818-4852-9D6E-AAF20F3F5CDE}" type="pres">
      <dgm:prSet presAssocID="{24624FC1-123B-42D9-AD74-C24B8007B7D8}" presName="sibTrans" presStyleCnt="0"/>
      <dgm:spPr/>
    </dgm:pt>
    <dgm:pt modelId="{2C3853BE-9960-4D0F-9B1F-564EDE354F7A}" type="pres">
      <dgm:prSet presAssocID="{6D1D6664-115B-438B-9305-F60C53F53809}" presName="node" presStyleLbl="node1" presStyleIdx="4" presStyleCnt="6" custScaleX="97206" custScaleY="99738" custLinFactNeighborX="-790" custLinFactNeighborY="994">
        <dgm:presLayoutVars>
          <dgm:bulletEnabled val="1"/>
        </dgm:presLayoutVars>
      </dgm:prSet>
      <dgm:spPr/>
    </dgm:pt>
    <dgm:pt modelId="{A27C1657-3A3A-446E-85D0-37D01FE61DBC}" type="pres">
      <dgm:prSet presAssocID="{1FB52DC2-66BD-45BA-8097-5447E0F1F4AB}" presName="sibTrans" presStyleCnt="0"/>
      <dgm:spPr/>
    </dgm:pt>
    <dgm:pt modelId="{1401426C-998A-420B-ACB2-D3D6F347A2B5}" type="pres">
      <dgm:prSet presAssocID="{EF77CC20-7055-4F0B-A590-54738BD8D3B0}" presName="node" presStyleLbl="node1" presStyleIdx="5" presStyleCnt="6" custScaleX="95711" custLinFactNeighborX="-2622" custLinFactNeighborY="994">
        <dgm:presLayoutVars>
          <dgm:bulletEnabled val="1"/>
        </dgm:presLayoutVars>
      </dgm:prSet>
      <dgm:spPr/>
    </dgm:pt>
  </dgm:ptLst>
  <dgm:cxnLst>
    <dgm:cxn modelId="{0043C001-E17B-491D-93AA-BEBA40BE7515}" type="presOf" srcId="{EF77CC20-7055-4F0B-A590-54738BD8D3B0}" destId="{1401426C-998A-420B-ACB2-D3D6F347A2B5}" srcOrd="0" destOrd="0" presId="urn:microsoft.com/office/officeart/2005/8/layout/default"/>
    <dgm:cxn modelId="{4A1DF316-E989-44DE-AF70-D98043B73042}" type="presOf" srcId="{82A34237-2E8C-4659-8B76-2B8DEF5D436C}" destId="{AC6E3AC4-9471-4484-B534-AEBB6649A730}" srcOrd="0" destOrd="0" presId="urn:microsoft.com/office/officeart/2005/8/layout/default"/>
    <dgm:cxn modelId="{C89E0620-EC13-4B48-9735-24EEF8B72348}" type="presOf" srcId="{6D1D6664-115B-438B-9305-F60C53F53809}" destId="{2C3853BE-9960-4D0F-9B1F-564EDE354F7A}" srcOrd="0" destOrd="0" presId="urn:microsoft.com/office/officeart/2005/8/layout/default"/>
    <dgm:cxn modelId="{F8808528-05B2-4FC8-A18F-3A66F86310D0}" srcId="{3DD5825A-EA03-4BAD-9306-401B51787185}" destId="{6D1D6664-115B-438B-9305-F60C53F53809}" srcOrd="4" destOrd="0" parTransId="{840301D0-3427-456F-A4BB-CDF30EDC69B9}" sibTransId="{1FB52DC2-66BD-45BA-8097-5447E0F1F4AB}"/>
    <dgm:cxn modelId="{DAE9F229-F6CA-451F-AFE5-221793238ABC}" type="presOf" srcId="{A87BFE83-B04F-48F5-BE07-7D50F6E6BBFA}" destId="{6E52BF92-9B90-413A-B930-8A1784CFFF9C}" srcOrd="0" destOrd="0" presId="urn:microsoft.com/office/officeart/2005/8/layout/default"/>
    <dgm:cxn modelId="{32609A73-EC03-41CB-8550-5B66731976A3}" type="presOf" srcId="{0E0AED2E-7FDE-448A-9475-9378AF2E38F4}" destId="{03B9ACFC-09B8-4AC1-94EB-1C4C2F1A6993}" srcOrd="0" destOrd="0" presId="urn:microsoft.com/office/officeart/2005/8/layout/default"/>
    <dgm:cxn modelId="{D30C8B85-7F0A-4227-B460-238D82432D69}" srcId="{3DD5825A-EA03-4BAD-9306-401B51787185}" destId="{0E0AED2E-7FDE-448A-9475-9378AF2E38F4}" srcOrd="1" destOrd="0" parTransId="{BC4A1EFB-FE26-4C2C-B087-D65822D3F1BC}" sibTransId="{B7716422-9213-4FAB-8533-98169A6200E9}"/>
    <dgm:cxn modelId="{051C8E99-E802-4858-A911-DE2CD3A1404A}" srcId="{3DD5825A-EA03-4BAD-9306-401B51787185}" destId="{CFDB4A63-C206-41B7-A6FB-CC6CE5F491A3}" srcOrd="3" destOrd="0" parTransId="{96F10A33-9455-460A-8EFB-8A46B36E6333}" sibTransId="{24624FC1-123B-42D9-AD74-C24B8007B7D8}"/>
    <dgm:cxn modelId="{32BE85A0-FDAA-49C8-ABD0-B7EE11F89135}" srcId="{3DD5825A-EA03-4BAD-9306-401B51787185}" destId="{A87BFE83-B04F-48F5-BE07-7D50F6E6BBFA}" srcOrd="0" destOrd="0" parTransId="{66744E72-E28F-420F-A4C7-E521223A8AEE}" sibTransId="{BCF3B4F0-2FB1-4FAD-9762-18077BC2B353}"/>
    <dgm:cxn modelId="{B2F268A2-B7BF-4F64-B105-4ABDEB738CF0}" type="presOf" srcId="{CFDB4A63-C206-41B7-A6FB-CC6CE5F491A3}" destId="{8E82EFE6-AA95-4D16-B7D6-A9E61369A772}" srcOrd="0" destOrd="0" presId="urn:microsoft.com/office/officeart/2005/8/layout/default"/>
    <dgm:cxn modelId="{9662D4D4-4958-4F2B-92B1-E967837C1394}" srcId="{3DD5825A-EA03-4BAD-9306-401B51787185}" destId="{EF77CC20-7055-4F0B-A590-54738BD8D3B0}" srcOrd="5" destOrd="0" parTransId="{A415D203-A047-4F1E-8634-8323441F6631}" sibTransId="{1187971A-478A-47ED-93C9-3C331A282C32}"/>
    <dgm:cxn modelId="{23C1BBEB-503B-4D61-8DAA-16CDBA9FA61B}" srcId="{3DD5825A-EA03-4BAD-9306-401B51787185}" destId="{82A34237-2E8C-4659-8B76-2B8DEF5D436C}" srcOrd="2" destOrd="0" parTransId="{0040FFCD-CBBD-40EB-90DD-3EFFDF40000E}" sibTransId="{0ACC4850-DEC6-4F24-8E99-8CF39685AEED}"/>
    <dgm:cxn modelId="{1E97A4FB-0916-4912-A213-4953DA1063EE}" type="presOf" srcId="{3DD5825A-EA03-4BAD-9306-401B51787185}" destId="{90B72BD9-18D1-4EDD-99CA-3E4AE39A38A9}" srcOrd="0" destOrd="0" presId="urn:microsoft.com/office/officeart/2005/8/layout/default"/>
    <dgm:cxn modelId="{037676F8-5429-4BBA-83D1-D2FE66C65339}" type="presParOf" srcId="{90B72BD9-18D1-4EDD-99CA-3E4AE39A38A9}" destId="{6E52BF92-9B90-413A-B930-8A1784CFFF9C}" srcOrd="0" destOrd="0" presId="urn:microsoft.com/office/officeart/2005/8/layout/default"/>
    <dgm:cxn modelId="{4D48A681-86F8-447D-8FF7-26A37317396C}" type="presParOf" srcId="{90B72BD9-18D1-4EDD-99CA-3E4AE39A38A9}" destId="{D6C5539A-664B-45DE-AD29-25CAC0FB93B3}" srcOrd="1" destOrd="0" presId="urn:microsoft.com/office/officeart/2005/8/layout/default"/>
    <dgm:cxn modelId="{800507A5-E8C1-4AD3-A6EF-F725E04F686A}" type="presParOf" srcId="{90B72BD9-18D1-4EDD-99CA-3E4AE39A38A9}" destId="{03B9ACFC-09B8-4AC1-94EB-1C4C2F1A6993}" srcOrd="2" destOrd="0" presId="urn:microsoft.com/office/officeart/2005/8/layout/default"/>
    <dgm:cxn modelId="{D490C1BB-7ED1-4CB7-8779-2CBB399FFD41}" type="presParOf" srcId="{90B72BD9-18D1-4EDD-99CA-3E4AE39A38A9}" destId="{C2B0C0DA-261B-4721-ACF5-6F36B4608FE4}" srcOrd="3" destOrd="0" presId="urn:microsoft.com/office/officeart/2005/8/layout/default"/>
    <dgm:cxn modelId="{C697E039-2947-4083-9A4A-4DAE4EA9CB98}" type="presParOf" srcId="{90B72BD9-18D1-4EDD-99CA-3E4AE39A38A9}" destId="{AC6E3AC4-9471-4484-B534-AEBB6649A730}" srcOrd="4" destOrd="0" presId="urn:microsoft.com/office/officeart/2005/8/layout/default"/>
    <dgm:cxn modelId="{48CE100F-FABC-4A30-81A6-3139CAE1E19A}" type="presParOf" srcId="{90B72BD9-18D1-4EDD-99CA-3E4AE39A38A9}" destId="{2DA9F069-8FFA-4613-A4AC-05486F653A34}" srcOrd="5" destOrd="0" presId="urn:microsoft.com/office/officeart/2005/8/layout/default"/>
    <dgm:cxn modelId="{EE10B9C9-0B88-4FC1-BC88-79E5760D2281}" type="presParOf" srcId="{90B72BD9-18D1-4EDD-99CA-3E4AE39A38A9}" destId="{8E82EFE6-AA95-4D16-B7D6-A9E61369A772}" srcOrd="6" destOrd="0" presId="urn:microsoft.com/office/officeart/2005/8/layout/default"/>
    <dgm:cxn modelId="{647ADEF5-FFC5-43CC-9B93-79214BEDD24D}" type="presParOf" srcId="{90B72BD9-18D1-4EDD-99CA-3E4AE39A38A9}" destId="{9E25CDBB-A818-4852-9D6E-AAF20F3F5CDE}" srcOrd="7" destOrd="0" presId="urn:microsoft.com/office/officeart/2005/8/layout/default"/>
    <dgm:cxn modelId="{03880743-3099-403A-80E7-11640FEA019E}" type="presParOf" srcId="{90B72BD9-18D1-4EDD-99CA-3E4AE39A38A9}" destId="{2C3853BE-9960-4D0F-9B1F-564EDE354F7A}" srcOrd="8" destOrd="0" presId="urn:microsoft.com/office/officeart/2005/8/layout/default"/>
    <dgm:cxn modelId="{16785F0A-3E42-4556-A6F3-35AA5852FC96}" type="presParOf" srcId="{90B72BD9-18D1-4EDD-99CA-3E4AE39A38A9}" destId="{A27C1657-3A3A-446E-85D0-37D01FE61DBC}" srcOrd="9" destOrd="0" presId="urn:microsoft.com/office/officeart/2005/8/layout/default"/>
    <dgm:cxn modelId="{688D10CA-7030-4C3F-B512-93AD2F916BF5}" type="presParOf" srcId="{90B72BD9-18D1-4EDD-99CA-3E4AE39A38A9}" destId="{1401426C-998A-420B-ACB2-D3D6F347A2B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858236-A1FC-459C-890A-7EF479EED03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185F58C-F4F3-4E49-A253-35554778A617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3200" dirty="0">
              <a:solidFill>
                <a:srgbClr val="FFBA3A"/>
              </a:solidFill>
            </a:rPr>
            <a:t>AMBITO SANITARIO</a:t>
          </a:r>
        </a:p>
      </dgm:t>
    </dgm:pt>
    <dgm:pt modelId="{DBC5878E-79CF-4691-B8A0-405D58AF8A56}" type="parTrans" cxnId="{800103D0-8CA8-437C-BD3F-CB5348551C55}">
      <dgm:prSet/>
      <dgm:spPr/>
      <dgm:t>
        <a:bodyPr/>
        <a:lstStyle/>
        <a:p>
          <a:endParaRPr lang="it-IT"/>
        </a:p>
      </dgm:t>
    </dgm:pt>
    <dgm:pt modelId="{17ED63E8-0F42-4471-9FCF-5DA8E297DCAA}" type="sibTrans" cxnId="{800103D0-8CA8-437C-BD3F-CB5348551C55}">
      <dgm:prSet/>
      <dgm:spPr/>
      <dgm:t>
        <a:bodyPr/>
        <a:lstStyle/>
        <a:p>
          <a:endParaRPr lang="it-IT"/>
        </a:p>
      </dgm:t>
    </dgm:pt>
    <dgm:pt modelId="{820E4E57-9552-495B-8468-66CC0C30F370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endParaRPr lang="it-IT" sz="3600" kern="1200" dirty="0"/>
        </a:p>
        <a:p>
          <a:pPr algn="ctr"/>
          <a:r>
            <a:rPr lang="it-IT" sz="3200" kern="1200" dirty="0">
              <a:solidFill>
                <a:srgbClr val="FFBA3A"/>
              </a:solidFill>
            </a:rPr>
            <a:t>AMBITO</a:t>
          </a:r>
          <a:r>
            <a:rPr lang="it-IT" sz="3600" kern="1200" dirty="0">
              <a:solidFill>
                <a:srgbClr val="FFBA3A"/>
              </a:solidFill>
            </a:rPr>
            <a:t> </a:t>
          </a:r>
          <a:r>
            <a:rPr lang="it-IT" sz="3200" kern="1200" dirty="0">
              <a:solidFill>
                <a:srgbClr val="FFBA3A"/>
              </a:solidFill>
            </a:rPr>
            <a:t>SOCIALE</a:t>
          </a:r>
          <a:r>
            <a:rPr lang="it-IT" sz="4100" kern="1200" dirty="0"/>
            <a:t>	</a:t>
          </a:r>
        </a:p>
      </dgm:t>
    </dgm:pt>
    <dgm:pt modelId="{D6AEC2B3-20FD-41BC-8319-1AB545F7E955}" type="parTrans" cxnId="{7330107A-17E5-4FB0-BEF7-1C949346F70F}">
      <dgm:prSet/>
      <dgm:spPr/>
      <dgm:t>
        <a:bodyPr/>
        <a:lstStyle/>
        <a:p>
          <a:endParaRPr lang="it-IT"/>
        </a:p>
      </dgm:t>
    </dgm:pt>
    <dgm:pt modelId="{28F0BB62-C802-4E43-99FB-58AA2EEFEEF5}" type="sibTrans" cxnId="{7330107A-17E5-4FB0-BEF7-1C949346F70F}">
      <dgm:prSet/>
      <dgm:spPr/>
      <dgm:t>
        <a:bodyPr/>
        <a:lstStyle/>
        <a:p>
          <a:endParaRPr lang="it-IT"/>
        </a:p>
      </dgm:t>
    </dgm:pt>
    <dgm:pt modelId="{AABEF1C1-0F7D-474D-9EC3-5F10CDD38270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3200" dirty="0">
              <a:solidFill>
                <a:srgbClr val="FFBA3A"/>
              </a:solidFill>
            </a:rPr>
            <a:t>AMBITO EDUCATIVO </a:t>
          </a:r>
        </a:p>
      </dgm:t>
    </dgm:pt>
    <dgm:pt modelId="{B1AE0ED2-485C-44BD-B0B3-D16BAF1A752F}" type="parTrans" cxnId="{6775B9C3-2392-4DE7-ADE7-193979449411}">
      <dgm:prSet/>
      <dgm:spPr/>
      <dgm:t>
        <a:bodyPr/>
        <a:lstStyle/>
        <a:p>
          <a:endParaRPr lang="it-IT"/>
        </a:p>
      </dgm:t>
    </dgm:pt>
    <dgm:pt modelId="{46B11867-305C-4EBD-8DED-57AAAF7D7FB4}" type="sibTrans" cxnId="{6775B9C3-2392-4DE7-ADE7-193979449411}">
      <dgm:prSet/>
      <dgm:spPr/>
      <dgm:t>
        <a:bodyPr/>
        <a:lstStyle/>
        <a:p>
          <a:endParaRPr lang="it-IT"/>
        </a:p>
      </dgm:t>
    </dgm:pt>
    <dgm:pt modelId="{8812D833-F269-4455-9A20-7F53799E36E0}">
      <dgm:prSet phldrT="[Testo]" custT="1"/>
      <dgm:spPr>
        <a:solidFill>
          <a:srgbClr val="00556F"/>
        </a:solidFill>
        <a:ln w="38100">
          <a:solidFill>
            <a:srgbClr val="FFBA3A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3200" dirty="0">
              <a:solidFill>
                <a:srgbClr val="FFBA3A"/>
              </a:solidFill>
            </a:rPr>
            <a:t>AMBITO RICREATIVO </a:t>
          </a:r>
        </a:p>
      </dgm:t>
    </dgm:pt>
    <dgm:pt modelId="{4D343753-0AE5-496F-B179-66604249F6D0}" type="parTrans" cxnId="{9B889F70-1D0B-4CA4-B948-E5D34040F64B}">
      <dgm:prSet/>
      <dgm:spPr/>
      <dgm:t>
        <a:bodyPr/>
        <a:lstStyle/>
        <a:p>
          <a:endParaRPr lang="it-IT"/>
        </a:p>
      </dgm:t>
    </dgm:pt>
    <dgm:pt modelId="{600B3D79-0C10-4F6F-A1BD-F2C69C1B22EE}" type="sibTrans" cxnId="{9B889F70-1D0B-4CA4-B948-E5D34040F64B}">
      <dgm:prSet/>
      <dgm:spPr/>
      <dgm:t>
        <a:bodyPr/>
        <a:lstStyle/>
        <a:p>
          <a:endParaRPr lang="it-IT"/>
        </a:p>
      </dgm:t>
    </dgm:pt>
    <dgm:pt modelId="{C784E97F-688B-4457-90CD-3F1F367DF1AE}" type="pres">
      <dgm:prSet presAssocID="{49858236-A1FC-459C-890A-7EF479EED030}" presName="diagram" presStyleCnt="0">
        <dgm:presLayoutVars>
          <dgm:dir/>
          <dgm:resizeHandles val="exact"/>
        </dgm:presLayoutVars>
      </dgm:prSet>
      <dgm:spPr/>
    </dgm:pt>
    <dgm:pt modelId="{0C0D76DC-1043-4213-995F-BFFF4DF79C18}" type="pres">
      <dgm:prSet presAssocID="{F185F58C-F4F3-4E49-A253-35554778A617}" presName="node" presStyleLbl="node1" presStyleIdx="0" presStyleCnt="4">
        <dgm:presLayoutVars>
          <dgm:bulletEnabled val="1"/>
        </dgm:presLayoutVars>
      </dgm:prSet>
      <dgm:spPr/>
    </dgm:pt>
    <dgm:pt modelId="{9753CDDD-7D01-411F-A797-3E717C510745}" type="pres">
      <dgm:prSet presAssocID="{17ED63E8-0F42-4471-9FCF-5DA8E297DCAA}" presName="sibTrans" presStyleCnt="0"/>
      <dgm:spPr/>
    </dgm:pt>
    <dgm:pt modelId="{C606B508-1EB4-4CDC-ADA0-E16AFB62DE21}" type="pres">
      <dgm:prSet presAssocID="{820E4E57-9552-495B-8468-66CC0C30F370}" presName="node" presStyleLbl="node1" presStyleIdx="1" presStyleCnt="4" custLinFactNeighborX="-898" custLinFactNeighborY="-33">
        <dgm:presLayoutVars>
          <dgm:bulletEnabled val="1"/>
        </dgm:presLayoutVars>
      </dgm:prSet>
      <dgm:spPr/>
    </dgm:pt>
    <dgm:pt modelId="{73741CD7-15BA-4FE7-BAE2-2F7C6AEED019}" type="pres">
      <dgm:prSet presAssocID="{28F0BB62-C802-4E43-99FB-58AA2EEFEEF5}" presName="sibTrans" presStyleCnt="0"/>
      <dgm:spPr/>
    </dgm:pt>
    <dgm:pt modelId="{E2DF73CC-EE7C-419C-AC9D-20D8D89E25AF}" type="pres">
      <dgm:prSet presAssocID="{AABEF1C1-0F7D-474D-9EC3-5F10CDD38270}" presName="node" presStyleLbl="node1" presStyleIdx="2" presStyleCnt="4">
        <dgm:presLayoutVars>
          <dgm:bulletEnabled val="1"/>
        </dgm:presLayoutVars>
      </dgm:prSet>
      <dgm:spPr/>
    </dgm:pt>
    <dgm:pt modelId="{03B481E4-32D6-469B-9FE9-CF133C1B7FBF}" type="pres">
      <dgm:prSet presAssocID="{46B11867-305C-4EBD-8DED-57AAAF7D7FB4}" presName="sibTrans" presStyleCnt="0"/>
      <dgm:spPr/>
    </dgm:pt>
    <dgm:pt modelId="{E7A48329-FA2B-4D8B-B3DB-9D5BEFA6B076}" type="pres">
      <dgm:prSet presAssocID="{8812D833-F269-4455-9A20-7F53799E36E0}" presName="node" presStyleLbl="node1" presStyleIdx="3" presStyleCnt="4">
        <dgm:presLayoutVars>
          <dgm:bulletEnabled val="1"/>
        </dgm:presLayoutVars>
      </dgm:prSet>
      <dgm:spPr/>
    </dgm:pt>
  </dgm:ptLst>
  <dgm:cxnLst>
    <dgm:cxn modelId="{273A9A1C-DA4E-426D-BE58-902B77AE3EB1}" type="presOf" srcId="{AABEF1C1-0F7D-474D-9EC3-5F10CDD38270}" destId="{E2DF73CC-EE7C-419C-AC9D-20D8D89E25AF}" srcOrd="0" destOrd="0" presId="urn:microsoft.com/office/officeart/2005/8/layout/default"/>
    <dgm:cxn modelId="{93463648-5CFA-49FF-B16F-CA6B2695A5DA}" type="presOf" srcId="{49858236-A1FC-459C-890A-7EF479EED030}" destId="{C784E97F-688B-4457-90CD-3F1F367DF1AE}" srcOrd="0" destOrd="0" presId="urn:microsoft.com/office/officeart/2005/8/layout/default"/>
    <dgm:cxn modelId="{9B889F70-1D0B-4CA4-B948-E5D34040F64B}" srcId="{49858236-A1FC-459C-890A-7EF479EED030}" destId="{8812D833-F269-4455-9A20-7F53799E36E0}" srcOrd="3" destOrd="0" parTransId="{4D343753-0AE5-496F-B179-66604249F6D0}" sibTransId="{600B3D79-0C10-4F6F-A1BD-F2C69C1B22EE}"/>
    <dgm:cxn modelId="{58088A71-7E51-4D8B-95CF-5034E4421E82}" type="presOf" srcId="{820E4E57-9552-495B-8468-66CC0C30F370}" destId="{C606B508-1EB4-4CDC-ADA0-E16AFB62DE21}" srcOrd="0" destOrd="0" presId="urn:microsoft.com/office/officeart/2005/8/layout/default"/>
    <dgm:cxn modelId="{7330107A-17E5-4FB0-BEF7-1C949346F70F}" srcId="{49858236-A1FC-459C-890A-7EF479EED030}" destId="{820E4E57-9552-495B-8468-66CC0C30F370}" srcOrd="1" destOrd="0" parTransId="{D6AEC2B3-20FD-41BC-8319-1AB545F7E955}" sibTransId="{28F0BB62-C802-4E43-99FB-58AA2EEFEEF5}"/>
    <dgm:cxn modelId="{8B317DBD-A420-4A17-962A-B8C5B55FA3E3}" type="presOf" srcId="{F185F58C-F4F3-4E49-A253-35554778A617}" destId="{0C0D76DC-1043-4213-995F-BFFF4DF79C18}" srcOrd="0" destOrd="0" presId="urn:microsoft.com/office/officeart/2005/8/layout/default"/>
    <dgm:cxn modelId="{6775B9C3-2392-4DE7-ADE7-193979449411}" srcId="{49858236-A1FC-459C-890A-7EF479EED030}" destId="{AABEF1C1-0F7D-474D-9EC3-5F10CDD38270}" srcOrd="2" destOrd="0" parTransId="{B1AE0ED2-485C-44BD-B0B3-D16BAF1A752F}" sibTransId="{46B11867-305C-4EBD-8DED-57AAAF7D7FB4}"/>
    <dgm:cxn modelId="{800103D0-8CA8-437C-BD3F-CB5348551C55}" srcId="{49858236-A1FC-459C-890A-7EF479EED030}" destId="{F185F58C-F4F3-4E49-A253-35554778A617}" srcOrd="0" destOrd="0" parTransId="{DBC5878E-79CF-4691-B8A0-405D58AF8A56}" sibTransId="{17ED63E8-0F42-4471-9FCF-5DA8E297DCAA}"/>
    <dgm:cxn modelId="{3C2DF7DD-4AE1-488D-9AFC-988D3D851986}" type="presOf" srcId="{8812D833-F269-4455-9A20-7F53799E36E0}" destId="{E7A48329-FA2B-4D8B-B3DB-9D5BEFA6B076}" srcOrd="0" destOrd="0" presId="urn:microsoft.com/office/officeart/2005/8/layout/default"/>
    <dgm:cxn modelId="{B990D210-B494-445B-A0CB-BC4F64FFD51E}" type="presParOf" srcId="{C784E97F-688B-4457-90CD-3F1F367DF1AE}" destId="{0C0D76DC-1043-4213-995F-BFFF4DF79C18}" srcOrd="0" destOrd="0" presId="urn:microsoft.com/office/officeart/2005/8/layout/default"/>
    <dgm:cxn modelId="{9D9EB7A8-EFEC-4C05-B064-B92E8EBCB984}" type="presParOf" srcId="{C784E97F-688B-4457-90CD-3F1F367DF1AE}" destId="{9753CDDD-7D01-411F-A797-3E717C510745}" srcOrd="1" destOrd="0" presId="urn:microsoft.com/office/officeart/2005/8/layout/default"/>
    <dgm:cxn modelId="{87713924-5E0F-487C-A6DB-F3B7A0AD4705}" type="presParOf" srcId="{C784E97F-688B-4457-90CD-3F1F367DF1AE}" destId="{C606B508-1EB4-4CDC-ADA0-E16AFB62DE21}" srcOrd="2" destOrd="0" presId="urn:microsoft.com/office/officeart/2005/8/layout/default"/>
    <dgm:cxn modelId="{A1E5BED8-C35A-4AA9-9C0F-FF9EB19C249D}" type="presParOf" srcId="{C784E97F-688B-4457-90CD-3F1F367DF1AE}" destId="{73741CD7-15BA-4FE7-BAE2-2F7C6AEED019}" srcOrd="3" destOrd="0" presId="urn:microsoft.com/office/officeart/2005/8/layout/default"/>
    <dgm:cxn modelId="{2E2CE085-04F9-4A7D-B563-04F65AE5A523}" type="presParOf" srcId="{C784E97F-688B-4457-90CD-3F1F367DF1AE}" destId="{E2DF73CC-EE7C-419C-AC9D-20D8D89E25AF}" srcOrd="4" destOrd="0" presId="urn:microsoft.com/office/officeart/2005/8/layout/default"/>
    <dgm:cxn modelId="{373B1702-A52A-435C-9D79-EEADEEB3FA67}" type="presParOf" srcId="{C784E97F-688B-4457-90CD-3F1F367DF1AE}" destId="{03B481E4-32D6-469B-9FE9-CF133C1B7FBF}" srcOrd="5" destOrd="0" presId="urn:microsoft.com/office/officeart/2005/8/layout/default"/>
    <dgm:cxn modelId="{9780C739-1CF7-400E-9ECF-B7AA630A7E9D}" type="presParOf" srcId="{C784E97F-688B-4457-90CD-3F1F367DF1AE}" destId="{E7A48329-FA2B-4D8B-B3DB-9D5BEFA6B07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2BF92-9B90-413A-B930-8A1784CFFF9C}">
      <dsp:nvSpPr>
        <dsp:cNvPr id="0" name=""/>
        <dsp:cNvSpPr/>
      </dsp:nvSpPr>
      <dsp:spPr>
        <a:xfrm>
          <a:off x="0" y="276725"/>
          <a:ext cx="3352409" cy="1832559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i="1" kern="1200" dirty="0">
              <a:solidFill>
                <a:srgbClr val="FFBA3A"/>
              </a:solidFill>
            </a:rPr>
            <a:t>Mutualità</a:t>
          </a:r>
        </a:p>
      </dsp:txBody>
      <dsp:txXfrm>
        <a:off x="0" y="276725"/>
        <a:ext cx="3352409" cy="1832559"/>
      </dsp:txXfrm>
    </dsp:sp>
    <dsp:sp modelId="{03B9ACFC-09B8-4AC1-94EB-1C4C2F1A6993}">
      <dsp:nvSpPr>
        <dsp:cNvPr id="0" name=""/>
        <dsp:cNvSpPr/>
      </dsp:nvSpPr>
      <dsp:spPr>
        <a:xfrm>
          <a:off x="3823899" y="232819"/>
          <a:ext cx="3264202" cy="1939321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i="1" kern="1200" dirty="0">
              <a:solidFill>
                <a:srgbClr val="FFCC00"/>
              </a:solidFill>
            </a:rPr>
            <a:t>Bene comune</a:t>
          </a:r>
        </a:p>
      </dsp:txBody>
      <dsp:txXfrm>
        <a:off x="3823899" y="232819"/>
        <a:ext cx="3264202" cy="1939321"/>
      </dsp:txXfrm>
    </dsp:sp>
    <dsp:sp modelId="{AC6E3AC4-9471-4484-B534-AEBB6649A730}">
      <dsp:nvSpPr>
        <dsp:cNvPr id="0" name=""/>
        <dsp:cNvSpPr/>
      </dsp:nvSpPr>
      <dsp:spPr>
        <a:xfrm>
          <a:off x="7434418" y="232819"/>
          <a:ext cx="3285293" cy="1939321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i="1" kern="1200" dirty="0">
              <a:solidFill>
                <a:srgbClr val="FFCC00"/>
              </a:solidFill>
            </a:rPr>
            <a:t>Sostenibilità</a:t>
          </a:r>
        </a:p>
      </dsp:txBody>
      <dsp:txXfrm>
        <a:off x="7434418" y="232819"/>
        <a:ext cx="3285293" cy="1939321"/>
      </dsp:txXfrm>
    </dsp:sp>
    <dsp:sp modelId="{8E82EFE6-AA95-4D16-B7D6-A9E61369A772}">
      <dsp:nvSpPr>
        <dsp:cNvPr id="0" name=""/>
        <dsp:cNvSpPr/>
      </dsp:nvSpPr>
      <dsp:spPr>
        <a:xfrm>
          <a:off x="0" y="2507923"/>
          <a:ext cx="3463161" cy="2077896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i="1" kern="1200" dirty="0">
              <a:solidFill>
                <a:srgbClr val="FFCC00"/>
              </a:solidFill>
            </a:rPr>
            <a:t>Solidarietà</a:t>
          </a:r>
        </a:p>
      </dsp:txBody>
      <dsp:txXfrm>
        <a:off x="0" y="2507923"/>
        <a:ext cx="3463161" cy="2077896"/>
      </dsp:txXfrm>
    </dsp:sp>
    <dsp:sp modelId="{2C3853BE-9960-4D0F-9B1F-564EDE354F7A}">
      <dsp:nvSpPr>
        <dsp:cNvPr id="0" name=""/>
        <dsp:cNvSpPr/>
      </dsp:nvSpPr>
      <dsp:spPr>
        <a:xfrm>
          <a:off x="3786150" y="2541834"/>
          <a:ext cx="3366400" cy="2072452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i="1" kern="1200" dirty="0">
              <a:solidFill>
                <a:srgbClr val="FFCC00"/>
              </a:solidFill>
            </a:rPr>
            <a:t>Cooperazione</a:t>
          </a:r>
        </a:p>
      </dsp:txBody>
      <dsp:txXfrm>
        <a:off x="3786150" y="2541834"/>
        <a:ext cx="3366400" cy="2072452"/>
      </dsp:txXfrm>
    </dsp:sp>
    <dsp:sp modelId="{1401426C-998A-420B-ACB2-D3D6F347A2B5}">
      <dsp:nvSpPr>
        <dsp:cNvPr id="0" name=""/>
        <dsp:cNvSpPr/>
      </dsp:nvSpPr>
      <dsp:spPr>
        <a:xfrm>
          <a:off x="7435422" y="2539112"/>
          <a:ext cx="3314626" cy="2077896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i="1" kern="1200" dirty="0">
              <a:solidFill>
                <a:srgbClr val="FFCC00"/>
              </a:solidFill>
            </a:rPr>
            <a:t>Territorialità</a:t>
          </a:r>
        </a:p>
      </dsp:txBody>
      <dsp:txXfrm>
        <a:off x="7435422" y="2539112"/>
        <a:ext cx="3314626" cy="20778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0D76DC-1043-4213-995F-BFFF4DF79C18}">
      <dsp:nvSpPr>
        <dsp:cNvPr id="0" name=""/>
        <dsp:cNvSpPr/>
      </dsp:nvSpPr>
      <dsp:spPr>
        <a:xfrm>
          <a:off x="1549635" y="2035"/>
          <a:ext cx="3889906" cy="2333944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solidFill>
                <a:srgbClr val="FFBA3A"/>
              </a:solidFill>
            </a:rPr>
            <a:t>AMBITO SANITARIO</a:t>
          </a:r>
        </a:p>
      </dsp:txBody>
      <dsp:txXfrm>
        <a:off x="1549635" y="2035"/>
        <a:ext cx="3889906" cy="2333944"/>
      </dsp:txXfrm>
    </dsp:sp>
    <dsp:sp modelId="{C606B508-1EB4-4CDC-ADA0-E16AFB62DE21}">
      <dsp:nvSpPr>
        <dsp:cNvPr id="0" name=""/>
        <dsp:cNvSpPr/>
      </dsp:nvSpPr>
      <dsp:spPr>
        <a:xfrm>
          <a:off x="5793601" y="1264"/>
          <a:ext cx="3889906" cy="2333944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 dirty="0"/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solidFill>
                <a:srgbClr val="FFBA3A"/>
              </a:solidFill>
            </a:rPr>
            <a:t>AMBITO</a:t>
          </a:r>
          <a:r>
            <a:rPr lang="it-IT" sz="3600" kern="1200" dirty="0">
              <a:solidFill>
                <a:srgbClr val="FFBA3A"/>
              </a:solidFill>
            </a:rPr>
            <a:t> </a:t>
          </a:r>
          <a:r>
            <a:rPr lang="it-IT" sz="3200" kern="1200" dirty="0">
              <a:solidFill>
                <a:srgbClr val="FFBA3A"/>
              </a:solidFill>
            </a:rPr>
            <a:t>SOCIALE</a:t>
          </a:r>
          <a:r>
            <a:rPr lang="it-IT" sz="4100" kern="1200" dirty="0"/>
            <a:t>	</a:t>
          </a:r>
        </a:p>
      </dsp:txBody>
      <dsp:txXfrm>
        <a:off x="5793601" y="1264"/>
        <a:ext cx="3889906" cy="2333944"/>
      </dsp:txXfrm>
    </dsp:sp>
    <dsp:sp modelId="{E2DF73CC-EE7C-419C-AC9D-20D8D89E25AF}">
      <dsp:nvSpPr>
        <dsp:cNvPr id="0" name=""/>
        <dsp:cNvSpPr/>
      </dsp:nvSpPr>
      <dsp:spPr>
        <a:xfrm>
          <a:off x="1549635" y="2724969"/>
          <a:ext cx="3889906" cy="2333944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solidFill>
                <a:srgbClr val="FFBA3A"/>
              </a:solidFill>
            </a:rPr>
            <a:t>AMBITO EDUCATIVO </a:t>
          </a:r>
        </a:p>
      </dsp:txBody>
      <dsp:txXfrm>
        <a:off x="1549635" y="2724969"/>
        <a:ext cx="3889906" cy="2333944"/>
      </dsp:txXfrm>
    </dsp:sp>
    <dsp:sp modelId="{E7A48329-FA2B-4D8B-B3DB-9D5BEFA6B076}">
      <dsp:nvSpPr>
        <dsp:cNvPr id="0" name=""/>
        <dsp:cNvSpPr/>
      </dsp:nvSpPr>
      <dsp:spPr>
        <a:xfrm>
          <a:off x="5828532" y="2724969"/>
          <a:ext cx="3889906" cy="2333944"/>
        </a:xfrm>
        <a:prstGeom prst="rect">
          <a:avLst/>
        </a:prstGeom>
        <a:solidFill>
          <a:srgbClr val="00556F"/>
        </a:solidFill>
        <a:ln w="38100" cap="flat" cmpd="sng" algn="ctr">
          <a:solidFill>
            <a:srgbClr val="FFBA3A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solidFill>
                <a:srgbClr val="FFBA3A"/>
              </a:solidFill>
            </a:rPr>
            <a:t>AMBITO RICREATIVO </a:t>
          </a:r>
        </a:p>
      </dsp:txBody>
      <dsp:txXfrm>
        <a:off x="5828532" y="2724969"/>
        <a:ext cx="3889906" cy="23339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4T13:51:45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May 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May 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164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May 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1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May 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8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May 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3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May 8,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9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May 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245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May 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377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May 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7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May 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May 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7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May 8,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980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9" r:id="rId7"/>
    <p:sldLayoutId id="2147483855" r:id="rId8"/>
    <p:sldLayoutId id="2147483856" r:id="rId9"/>
    <p:sldLayoutId id="2147483857" r:id="rId10"/>
    <p:sldLayoutId id="2147483858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C8F9A93B-0C8E-AB4B-F49E-46F262D8FB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1669" y="297087"/>
            <a:ext cx="6328662" cy="597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8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92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F8AB58-432B-08C2-0650-A4DC1557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49" y="279081"/>
            <a:ext cx="9810604" cy="1216024"/>
          </a:xfrm>
        </p:spPr>
        <p:txBody>
          <a:bodyPr>
            <a:noAutofit/>
          </a:bodyPr>
          <a:lstStyle/>
          <a:p>
            <a:r>
              <a:rPr lang="it-IT" sz="3000" b="1" dirty="0">
                <a:solidFill>
                  <a:srgbClr val="00556F"/>
                </a:solidFill>
              </a:rPr>
              <a:t>Che valore dai alla tua vita? </a:t>
            </a:r>
            <a:br>
              <a:rPr lang="it-IT" sz="3000" b="1" dirty="0">
                <a:solidFill>
                  <a:srgbClr val="00556F"/>
                </a:solidFill>
              </a:rPr>
            </a:br>
            <a:r>
              <a:rPr lang="it-IT" sz="3000" b="1" dirty="0">
                <a:solidFill>
                  <a:srgbClr val="00556F"/>
                </a:solidFill>
              </a:rPr>
              <a:t>QUALI SONO I TUOI ORIZZONTI? </a:t>
            </a:r>
            <a:br>
              <a:rPr lang="it-IT" sz="3000" b="1" dirty="0">
                <a:solidFill>
                  <a:srgbClr val="00556F"/>
                </a:solidFill>
              </a:rPr>
            </a:br>
            <a:r>
              <a:rPr lang="it-IT" sz="3000" b="1" dirty="0">
                <a:solidFill>
                  <a:srgbClr val="00556F"/>
                </a:solidFill>
              </a:rPr>
              <a:t>E LE TUE PRIORITA’?</a:t>
            </a:r>
          </a:p>
        </p:txBody>
      </p:sp>
      <p:graphicFrame>
        <p:nvGraphicFramePr>
          <p:cNvPr id="11" name="Segnaposto contenuto 10">
            <a:extLst>
              <a:ext uri="{FF2B5EF4-FFF2-40B4-BE49-F238E27FC236}">
                <a16:creationId xmlns:a16="http://schemas.microsoft.com/office/drawing/2014/main" id="{106A4FB3-6A99-6023-3AD2-890EB17BF4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78594"/>
              </p:ext>
            </p:extLst>
          </p:nvPr>
        </p:nvGraphicFramePr>
        <p:xfrm>
          <a:off x="514349" y="1749744"/>
          <a:ext cx="10844885" cy="482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18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F3CB03-24CA-0108-6577-39FF73EB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8" y="142876"/>
            <a:ext cx="9810604" cy="1216024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00556F"/>
                </a:solidFill>
              </a:rPr>
              <a:t>AMBITO DI ATTIVITA’</a:t>
            </a:r>
            <a:endParaRPr lang="it-IT" sz="4000" dirty="0">
              <a:solidFill>
                <a:srgbClr val="00556F"/>
              </a:solidFill>
            </a:endParaRPr>
          </a:p>
        </p:txBody>
      </p:sp>
      <p:graphicFrame>
        <p:nvGraphicFramePr>
          <p:cNvPr id="13" name="Segnaposto contenuto 12">
            <a:extLst>
              <a:ext uri="{FF2B5EF4-FFF2-40B4-BE49-F238E27FC236}">
                <a16:creationId xmlns:a16="http://schemas.microsoft.com/office/drawing/2014/main" id="{85C3D448-078D-6A32-C088-1C99A6E8A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731380"/>
              </p:ext>
            </p:extLst>
          </p:nvPr>
        </p:nvGraphicFramePr>
        <p:xfrm>
          <a:off x="322143" y="1463675"/>
          <a:ext cx="11268075" cy="5060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22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6314C5-28AB-049C-A88C-DDE83D15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98" y="200026"/>
            <a:ext cx="9810604" cy="1216024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00556F"/>
                </a:solidFill>
              </a:rPr>
              <a:t>AMBITO SANITARIO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4A7121-B5C5-2722-3623-CBBE5F46E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979" y="1560235"/>
            <a:ext cx="10807746" cy="4850090"/>
          </a:xfrm>
        </p:spPr>
        <p:txBody>
          <a:bodyPr>
            <a:normAutofit fontScale="550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it-IT" sz="4500" b="1" dirty="0"/>
              <a:t>erogare sussidi nella forma di rimborsi delle spese medico-sanitarie </a:t>
            </a:r>
            <a:r>
              <a:rPr lang="it-IT" sz="4500" dirty="0"/>
              <a:t>(visite mediche specialistiche, esami clinici, accertamenti diagnostici, trattamenti fisioterapici e termali);</a:t>
            </a:r>
          </a:p>
          <a:p>
            <a:pPr lvl="0">
              <a:buFont typeface="Arial" panose="020B0604020202020204" pitchFamily="34" charset="0"/>
              <a:buChar char="•"/>
            </a:pPr>
            <a:endParaRPr lang="it-IT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it-IT" sz="4500" b="1" dirty="0"/>
              <a:t>consentire l’accesso a reti convenzionate </a:t>
            </a:r>
            <a:r>
              <a:rPr lang="it-IT" sz="4500" dirty="0"/>
              <a:t>(la rete si sta ampliando...) per ridurre il costo delle prestazioni mediche e i tempi di attesa;</a:t>
            </a:r>
          </a:p>
          <a:p>
            <a:pPr lvl="0">
              <a:buFont typeface="Arial" panose="020B0604020202020204" pitchFamily="34" charset="0"/>
              <a:buChar char="•"/>
            </a:pPr>
            <a:endParaRPr lang="it-IT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it-IT" sz="4500" b="1" dirty="0"/>
              <a:t>favorire l’erogazione di servizi di consulenza medica e pronto intervento</a:t>
            </a:r>
            <a:r>
              <a:rPr lang="it-IT" sz="4500" dirty="0"/>
              <a:t>;</a:t>
            </a:r>
          </a:p>
          <a:p>
            <a:pPr lvl="0">
              <a:buFont typeface="Arial" panose="020B0604020202020204" pitchFamily="34" charset="0"/>
              <a:buChar char="•"/>
            </a:pPr>
            <a:endParaRPr lang="it-IT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it-IT" sz="4500" b="1" dirty="0"/>
              <a:t>organizzare check up e campagne di prevenzione sanitaria</a:t>
            </a:r>
            <a:r>
              <a:rPr lang="it-IT" sz="4500" dirty="0"/>
              <a:t>;</a:t>
            </a:r>
          </a:p>
          <a:p>
            <a:pPr lvl="0">
              <a:buFont typeface="Arial" panose="020B0604020202020204" pitchFamily="34" charset="0"/>
              <a:buChar char="•"/>
            </a:pPr>
            <a:endParaRPr lang="it-IT" sz="1800" dirty="0"/>
          </a:p>
          <a:p>
            <a:r>
              <a:rPr lang="it-IT" sz="4500" b="1" dirty="0"/>
              <a:t>favorire la diffusione della cultura della prevenzione e della tutela della salute </a:t>
            </a:r>
            <a:r>
              <a:rPr lang="it-IT" sz="4500" dirty="0"/>
              <a:t>e promuovere l’adozione di corretti stili di vita al fine di migliorare il benessere psico-fisico dei propri associati;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6713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58B240-E9A2-FECE-4139-06B38A862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98" y="238126"/>
            <a:ext cx="9810604" cy="1216024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00556F"/>
                </a:solidFill>
              </a:rPr>
              <a:t>AMBITO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9F08FE-1325-31BD-6ECD-83FD1D35F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29" y="1707130"/>
            <a:ext cx="9810604" cy="4428753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it-IT" sz="2800" b="1" dirty="0"/>
              <a:t>erogare sussidi, servizi e prestazioni al fine di ridurre gli oneri legati alla gestione della famiglia e delle sue esigenze</a:t>
            </a:r>
            <a:r>
              <a:rPr lang="it-IT" sz="2800" dirty="0"/>
              <a:t> (sussidi nascita figlio, iscrizione primo anno livelli scolastici primari, secondari e universitari, rimborso per materiale didattico, sussidio per attività culturali e sportive);</a:t>
            </a:r>
          </a:p>
          <a:p>
            <a:pPr lvl="0">
              <a:buFont typeface="Arial" panose="020B0604020202020204" pitchFamily="34" charset="0"/>
              <a:buChar char="•"/>
            </a:pPr>
            <a:endParaRPr lang="it-IT" sz="1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it-IT" sz="2800" b="1" dirty="0"/>
              <a:t>stipulare convenzioni con operatori economici </a:t>
            </a:r>
            <a:r>
              <a:rPr lang="it-IT" sz="2800" dirty="0"/>
              <a:t>per ridurre o rendere più sostenibile nell’interesse dell’associato e dei suoi familiari il costo di beni o servizi collegati alla gestione della famiglia e delle sue esigenze;</a:t>
            </a:r>
          </a:p>
        </p:txBody>
      </p:sp>
    </p:spTree>
    <p:extLst>
      <p:ext uri="{BB962C8B-B14F-4D97-AF65-F5344CB8AC3E}">
        <p14:creationId xmlns:p14="http://schemas.microsoft.com/office/powerpoint/2010/main" val="2242356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DBFB3D-9C4D-7B28-F2C2-BB39C516C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98" y="200026"/>
            <a:ext cx="9810604" cy="1216024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00556F"/>
                </a:solidFill>
              </a:rPr>
              <a:t>AMBITO EDUCATIVO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1FF8AE-1340-ABD0-25B2-6E2A9FCBE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054" y="1623065"/>
            <a:ext cx="9810604" cy="4428753"/>
          </a:xfrm>
        </p:spPr>
        <p:txBody>
          <a:bodyPr>
            <a:normAutofit fontScale="925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it-IT" sz="3000" b="1" i="1" dirty="0"/>
              <a:t>promuovere interventi e servizi </a:t>
            </a:r>
            <a:r>
              <a:rPr lang="it-IT" sz="3000" b="1" dirty="0"/>
              <a:t>di educazione</a:t>
            </a:r>
            <a:r>
              <a:rPr lang="it-IT" sz="3000" dirty="0"/>
              <a:t>, istruzione e formazione professionale;</a:t>
            </a:r>
          </a:p>
          <a:p>
            <a:pPr lvl="0">
              <a:buFont typeface="Arial" panose="020B0604020202020204" pitchFamily="34" charset="0"/>
              <a:buChar char="•"/>
            </a:pPr>
            <a:endParaRPr lang="it-IT" sz="3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it-IT" sz="3000" b="1" i="1" dirty="0"/>
              <a:t>promuovere la formazione extra-scolastica</a:t>
            </a:r>
            <a:r>
              <a:rPr lang="it-IT" sz="3000" dirty="0"/>
              <a:t>, finalizzata alla prevenzione della dispersione scolastica e al successo scolastico e formativo, alla prevenzione del bullismo e al contrasto della povertà educativa;</a:t>
            </a:r>
          </a:p>
          <a:p>
            <a:pPr lvl="0">
              <a:buFont typeface="Arial" panose="020B0604020202020204" pitchFamily="34" charset="0"/>
              <a:buChar char="•"/>
            </a:pPr>
            <a:endParaRPr lang="it-IT" sz="3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it-IT" sz="3000" b="1" i="1" dirty="0"/>
              <a:t>promuovere interventi e servizi finalizzati alla salvaguardia dell’ambiente</a:t>
            </a:r>
            <a:r>
              <a:rPr lang="it-IT" sz="3000" dirty="0"/>
              <a:t> e alla valorizzazione del patrimonio culturale e del paesaggio;</a:t>
            </a:r>
          </a:p>
          <a:p>
            <a:endParaRPr lang="it-IT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814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65AE40-3185-B5CA-227F-FD8A2EE9F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98" y="409576"/>
            <a:ext cx="9810604" cy="1216024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00556F"/>
                </a:solidFill>
              </a:rPr>
              <a:t>AMBITO RICREATIVO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5EDF61-A3F3-677A-1FFA-483D295A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78" y="2018572"/>
            <a:ext cx="9810604" cy="1686654"/>
          </a:xfrm>
        </p:spPr>
        <p:txBody>
          <a:bodyPr/>
          <a:lstStyle/>
          <a:p>
            <a:pPr lvl="0"/>
            <a:r>
              <a:rPr lang="it-IT" sz="3000" b="1" i="1" dirty="0"/>
              <a:t>organizzare attività turistiche di interesse sociale e culturale</a:t>
            </a:r>
            <a:r>
              <a:rPr lang="it-IT" sz="3000" dirty="0"/>
              <a:t>, nonché di promozione e diffusione della cultura e della pratica del volontariato.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8502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EF7D2E8-5F8A-4E0B-9647-8072A94A0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6A6E2CC-84C1-424C-A664-BC849F6D0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33668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E4176F27-27B8-040F-5A34-1350A87302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/>
          <a:srcRect l="2042" r="991" b="1"/>
          <a:stretch/>
        </p:blipFill>
        <p:spPr>
          <a:xfrm>
            <a:off x="3720123" y="392780"/>
            <a:ext cx="4254005" cy="4145734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5D0B9AC-2421-7BD7-F11A-5054D62A5F3F}"/>
              </a:ext>
            </a:extLst>
          </p:cNvPr>
          <p:cNvSpPr txBox="1"/>
          <p:nvPr/>
        </p:nvSpPr>
        <p:spPr>
          <a:xfrm>
            <a:off x="2810311" y="5603446"/>
            <a:ext cx="60736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0" b="1" i="1" dirty="0">
                <a:solidFill>
                  <a:srgbClr val="00556F"/>
                </a:solidFill>
              </a:rPr>
              <a:t>Più forti, insieme!</a:t>
            </a:r>
          </a:p>
        </p:txBody>
      </p:sp>
    </p:spTree>
    <p:extLst>
      <p:ext uri="{BB962C8B-B14F-4D97-AF65-F5344CB8AC3E}">
        <p14:creationId xmlns:p14="http://schemas.microsoft.com/office/powerpoint/2010/main" val="1716986270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317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Bembo</vt:lpstr>
      <vt:lpstr>ArchiveVTI</vt:lpstr>
      <vt:lpstr>Presentazione standard di PowerPoint</vt:lpstr>
      <vt:lpstr>Che valore dai alla tua vita?  QUALI SONO I TUOI ORIZZONTI?  E LE TUE PRIORITA’?</vt:lpstr>
      <vt:lpstr>AMBITO DI ATTIVITA’</vt:lpstr>
      <vt:lpstr>AMBITO SANITARIO </vt:lpstr>
      <vt:lpstr>AMBITO SOCIALE</vt:lpstr>
      <vt:lpstr>AMBITO EDUCATIVO </vt:lpstr>
      <vt:lpstr>AMBITO RICREATIVO </vt:lpstr>
      <vt:lpstr>Presentazione standard di PowerPoint</vt:lpstr>
    </vt:vector>
  </TitlesOfParts>
  <Company>Allitude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Giordano</dc:creator>
  <cp:lastModifiedBy>Fabio Mondino</cp:lastModifiedBy>
  <cp:revision>16</cp:revision>
  <dcterms:created xsi:type="dcterms:W3CDTF">2023-04-24T09:36:49Z</dcterms:created>
  <dcterms:modified xsi:type="dcterms:W3CDTF">2023-05-08T10:20:21Z</dcterms:modified>
</cp:coreProperties>
</file>